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A95FC32-72DA-4CA2-A1CC-B589F8D0B29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D5D5030-F991-45D4-ABDD-B8AC43B2F731}" type="datetimeFigureOut">
              <a:rPr lang="en-US" smtClean="0"/>
              <a:t>11/16/2023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b="1" dirty="0"/>
              <a:t>Kültürel Miras ve Turizm Rehberi Projesi 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85800" y="5029200"/>
            <a:ext cx="6461760" cy="11430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210541042 </a:t>
            </a:r>
            <a:r>
              <a:rPr lang="tr-TR" dirty="0"/>
              <a:t>Okan </a:t>
            </a:r>
            <a:r>
              <a:rPr lang="tr-TR" dirty="0" err="1" smtClean="0"/>
              <a:t>Kılıçarslan</a:t>
            </a:r>
            <a:r>
              <a:rPr lang="en-US" dirty="0"/>
              <a:t> </a:t>
            </a:r>
            <a:r>
              <a:rPr lang="en-US" dirty="0" smtClean="0"/>
              <a:t>-&gt;Frontend - </a:t>
            </a:r>
            <a:r>
              <a:rPr lang="en-US" dirty="0" err="1" smtClean="0"/>
              <a:t>Veritabanı</a:t>
            </a:r>
            <a:endParaRPr lang="en-US" dirty="0"/>
          </a:p>
          <a:p>
            <a:r>
              <a:rPr lang="tr-TR" dirty="0"/>
              <a:t>210541070 Muhammed Selim </a:t>
            </a:r>
            <a:r>
              <a:rPr lang="tr-TR" dirty="0" smtClean="0"/>
              <a:t>Dayanç</a:t>
            </a:r>
            <a:r>
              <a:rPr lang="en-US" dirty="0" smtClean="0"/>
              <a:t> -&gt;</a:t>
            </a:r>
            <a:r>
              <a:rPr lang="en-US" dirty="0"/>
              <a:t> Frontend - </a:t>
            </a:r>
            <a:r>
              <a:rPr lang="en-US" dirty="0" err="1"/>
              <a:t>Veritabanı</a:t>
            </a:r>
            <a:endParaRPr lang="en-US" dirty="0"/>
          </a:p>
          <a:p>
            <a:r>
              <a:rPr lang="tr-TR" dirty="0"/>
              <a:t>210541072 Yunus </a:t>
            </a:r>
            <a:r>
              <a:rPr lang="tr-TR" dirty="0" smtClean="0"/>
              <a:t>Altın</a:t>
            </a:r>
            <a:r>
              <a:rPr lang="en-US" dirty="0"/>
              <a:t> </a:t>
            </a:r>
            <a:r>
              <a:rPr lang="en-US" dirty="0" smtClean="0"/>
              <a:t>-&gt;Backend-</a:t>
            </a:r>
            <a:r>
              <a:rPr lang="en-US" dirty="0" err="1" smtClean="0"/>
              <a:t>Veritabanı</a:t>
            </a:r>
            <a:endParaRPr lang="en-US" dirty="0"/>
          </a:p>
          <a:p>
            <a:r>
              <a:rPr lang="tr-TR" dirty="0"/>
              <a:t>210541084 Tayfun </a:t>
            </a:r>
            <a:r>
              <a:rPr lang="tr-TR" dirty="0" smtClean="0"/>
              <a:t>Kaydı</a:t>
            </a:r>
            <a:r>
              <a:rPr lang="en-US" dirty="0"/>
              <a:t> </a:t>
            </a:r>
            <a:r>
              <a:rPr lang="en-US" dirty="0" smtClean="0"/>
              <a:t>-&gt;Backend-</a:t>
            </a:r>
            <a:r>
              <a:rPr lang="en-US" dirty="0" err="1" smtClean="0"/>
              <a:t>Dökümantasyon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7620000" cy="3429000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0"/>
            <a:ext cx="7620000" cy="2147093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3505200" y="120134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Site 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1" y="304800"/>
            <a:ext cx="7620000" cy="2770543"/>
          </a:xfrm>
        </p:spPr>
      </p:pic>
      <p:pic>
        <p:nvPicPr>
          <p:cNvPr id="1026" name="Picture 2" descr="C:\Users\MSI-PC\Desktop\fro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7950163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3416830" y="0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Site 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98800"/>
            <a:ext cx="8391010" cy="3911400"/>
          </a:xfrm>
        </p:spPr>
      </p:pic>
      <p:sp>
        <p:nvSpPr>
          <p:cNvPr id="5" name="Metin kutusu 4"/>
          <p:cNvSpPr txBox="1"/>
          <p:nvPr/>
        </p:nvSpPr>
        <p:spPr>
          <a:xfrm>
            <a:off x="3352800" y="762000"/>
            <a:ext cx="181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Müze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Bilgileri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47" y="1600200"/>
            <a:ext cx="1993106" cy="4800600"/>
          </a:xfrm>
        </p:spPr>
      </p:pic>
      <p:sp>
        <p:nvSpPr>
          <p:cNvPr id="5" name="Metin kutusu 4"/>
          <p:cNvSpPr txBox="1"/>
          <p:nvPr/>
        </p:nvSpPr>
        <p:spPr>
          <a:xfrm>
            <a:off x="3429000" y="609600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Otel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Bilgileri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3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/>
              <a:t>PROJENİN </a:t>
            </a:r>
            <a:r>
              <a:rPr lang="tr-TR" b="1" dirty="0" smtClean="0"/>
              <a:t>AMACI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Türkiye'nin</a:t>
            </a:r>
            <a:r>
              <a:rPr lang="en-US" sz="2800" dirty="0"/>
              <a:t> </a:t>
            </a:r>
            <a:r>
              <a:rPr lang="en-US" sz="2800" dirty="0" err="1"/>
              <a:t>zengin</a:t>
            </a:r>
            <a:r>
              <a:rPr lang="en-US" sz="2800" dirty="0"/>
              <a:t> </a:t>
            </a:r>
            <a:r>
              <a:rPr lang="en-US" sz="2800" dirty="0" err="1"/>
              <a:t>kültür</a:t>
            </a:r>
            <a:r>
              <a:rPr lang="en-US" sz="2800" dirty="0"/>
              <a:t> </a:t>
            </a:r>
            <a:r>
              <a:rPr lang="en-US" sz="2800" dirty="0" err="1"/>
              <a:t>mirası</a:t>
            </a:r>
            <a:r>
              <a:rPr lang="en-US" sz="2800" dirty="0"/>
              <a:t>, </a:t>
            </a:r>
            <a:r>
              <a:rPr lang="en-US" sz="2800" dirty="0" err="1"/>
              <a:t>müzeleri</a:t>
            </a:r>
            <a:r>
              <a:rPr lang="en-US" sz="2800" dirty="0"/>
              <a:t>, </a:t>
            </a:r>
            <a:r>
              <a:rPr lang="en-US" sz="2800" dirty="0" err="1"/>
              <a:t>otelleri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mutfak</a:t>
            </a:r>
            <a:r>
              <a:rPr lang="en-US" sz="2800" dirty="0"/>
              <a:t> </a:t>
            </a:r>
            <a:r>
              <a:rPr lang="en-US" sz="2800" dirty="0" err="1"/>
              <a:t>kültürünü</a:t>
            </a:r>
            <a:r>
              <a:rPr lang="en-US" sz="2800" dirty="0"/>
              <a:t> </a:t>
            </a:r>
            <a:r>
              <a:rPr lang="en-US" sz="2800" dirty="0" err="1"/>
              <a:t>tanıtmayı</a:t>
            </a:r>
            <a:r>
              <a:rPr lang="en-US" sz="2800" dirty="0"/>
              <a:t> </a:t>
            </a:r>
            <a:r>
              <a:rPr lang="en-US" sz="2800" dirty="0" err="1"/>
              <a:t>amaçlayan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web </a:t>
            </a:r>
            <a:r>
              <a:rPr lang="en-US" sz="2800" dirty="0" err="1" smtClean="0"/>
              <a:t>sitesidir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Web </a:t>
            </a:r>
            <a:r>
              <a:rPr lang="en-US" sz="2800" dirty="0" err="1"/>
              <a:t>sitemizin</a:t>
            </a:r>
            <a:r>
              <a:rPr lang="en-US" sz="2800" dirty="0"/>
              <a:t> </a:t>
            </a:r>
            <a:r>
              <a:rPr lang="en-US" sz="2800" dirty="0" err="1"/>
              <a:t>temel</a:t>
            </a:r>
            <a:r>
              <a:rPr lang="en-US" sz="2800" dirty="0"/>
              <a:t> </a:t>
            </a:r>
            <a:r>
              <a:rPr lang="en-US" sz="2800" dirty="0" err="1"/>
              <a:t>misyonu</a:t>
            </a:r>
            <a:r>
              <a:rPr lang="en-US" sz="2800" dirty="0"/>
              <a:t>, </a:t>
            </a:r>
            <a:r>
              <a:rPr lang="en-US" sz="2800" dirty="0" err="1"/>
              <a:t>Türkiye'nin</a:t>
            </a:r>
            <a:r>
              <a:rPr lang="en-US" sz="2800" dirty="0"/>
              <a:t> </a:t>
            </a:r>
            <a:r>
              <a:rPr lang="en-US" sz="2800" dirty="0" err="1"/>
              <a:t>tarihini</a:t>
            </a:r>
            <a:r>
              <a:rPr lang="en-US" sz="2800" dirty="0"/>
              <a:t>, </a:t>
            </a:r>
            <a:r>
              <a:rPr lang="en-US" sz="2800" dirty="0" err="1"/>
              <a:t>sanatını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mutfak</a:t>
            </a:r>
            <a:r>
              <a:rPr lang="en-US" sz="2800" dirty="0"/>
              <a:t> </a:t>
            </a:r>
            <a:r>
              <a:rPr lang="en-US" sz="2800" dirty="0" err="1"/>
              <a:t>kültürünü</a:t>
            </a:r>
            <a:r>
              <a:rPr lang="en-US" sz="2800" dirty="0"/>
              <a:t> </a:t>
            </a:r>
            <a:r>
              <a:rPr lang="en-US" sz="2800" dirty="0" err="1"/>
              <a:t>dünya</a:t>
            </a:r>
            <a:r>
              <a:rPr lang="en-US" sz="2800" dirty="0"/>
              <a:t> </a:t>
            </a:r>
            <a:r>
              <a:rPr lang="en-US" sz="2800" dirty="0" err="1"/>
              <a:t>ile</a:t>
            </a:r>
            <a:r>
              <a:rPr lang="en-US" sz="2800" dirty="0"/>
              <a:t> </a:t>
            </a:r>
            <a:r>
              <a:rPr lang="en-US" sz="2800" dirty="0" err="1"/>
              <a:t>paylaşarak</a:t>
            </a:r>
            <a:r>
              <a:rPr lang="en-US" sz="2800" dirty="0"/>
              <a:t>, </a:t>
            </a:r>
            <a:r>
              <a:rPr lang="en-US" sz="2800" dirty="0" err="1"/>
              <a:t>ülkemizin</a:t>
            </a:r>
            <a:r>
              <a:rPr lang="en-US" sz="2800" dirty="0"/>
              <a:t> </a:t>
            </a:r>
            <a:r>
              <a:rPr lang="en-US" sz="2800" dirty="0" err="1"/>
              <a:t>zengin</a:t>
            </a:r>
            <a:r>
              <a:rPr lang="en-US" sz="2800" dirty="0"/>
              <a:t> </a:t>
            </a:r>
            <a:r>
              <a:rPr lang="en-US" sz="2800" dirty="0" err="1"/>
              <a:t>mirasını</a:t>
            </a:r>
            <a:r>
              <a:rPr lang="en-US" sz="2800" dirty="0"/>
              <a:t> </a:t>
            </a:r>
            <a:r>
              <a:rPr lang="en-US" sz="2800" dirty="0" err="1"/>
              <a:t>daha</a:t>
            </a:r>
            <a:r>
              <a:rPr lang="en-US" sz="2800" dirty="0"/>
              <a:t> </a:t>
            </a:r>
            <a:r>
              <a:rPr lang="en-US" sz="2800" dirty="0" err="1"/>
              <a:t>geniş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kitleye</a:t>
            </a:r>
            <a:r>
              <a:rPr lang="en-US" sz="2800" dirty="0"/>
              <a:t> </a:t>
            </a:r>
            <a:r>
              <a:rPr lang="en-US" sz="2800" dirty="0" err="1"/>
              <a:t>tanıtmaktır</a:t>
            </a:r>
            <a:r>
              <a:rPr lang="en-US" sz="2800" dirty="0"/>
              <a:t>. </a:t>
            </a:r>
            <a:r>
              <a:rPr lang="en-US" sz="2800" dirty="0" err="1"/>
              <a:t>Aynı</a:t>
            </a:r>
            <a:r>
              <a:rPr lang="en-US" sz="2800" dirty="0"/>
              <a:t> </a:t>
            </a:r>
            <a:r>
              <a:rPr lang="en-US" sz="2800" dirty="0" err="1"/>
              <a:t>zamanda</a:t>
            </a:r>
            <a:r>
              <a:rPr lang="en-US" sz="2800" dirty="0"/>
              <a:t>, </a:t>
            </a:r>
            <a:r>
              <a:rPr lang="en-US" sz="2800" dirty="0" err="1"/>
              <a:t>yerel</a:t>
            </a:r>
            <a:r>
              <a:rPr lang="en-US" sz="2800" dirty="0"/>
              <a:t> </a:t>
            </a:r>
            <a:r>
              <a:rPr lang="en-US" sz="2800" dirty="0" err="1"/>
              <a:t>otelleri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gastronomi</a:t>
            </a:r>
            <a:r>
              <a:rPr lang="en-US" sz="2800" dirty="0"/>
              <a:t> </a:t>
            </a:r>
            <a:r>
              <a:rPr lang="en-US" sz="2800" dirty="0" err="1"/>
              <a:t>deneyimlerini</a:t>
            </a:r>
            <a:r>
              <a:rPr lang="en-US" sz="2800" dirty="0"/>
              <a:t> </a:t>
            </a:r>
            <a:r>
              <a:rPr lang="en-US" sz="2800" dirty="0" err="1"/>
              <a:t>vurgulayarak</a:t>
            </a:r>
            <a:r>
              <a:rPr lang="en-US" sz="2800" dirty="0"/>
              <a:t> </a:t>
            </a:r>
            <a:r>
              <a:rPr lang="en-US" sz="2800" dirty="0" err="1"/>
              <a:t>turizmi</a:t>
            </a:r>
            <a:r>
              <a:rPr lang="en-US" sz="2800" dirty="0"/>
              <a:t> </a:t>
            </a:r>
            <a:r>
              <a:rPr lang="en-US" sz="2800" dirty="0" err="1"/>
              <a:t>teşvik</a:t>
            </a:r>
            <a:r>
              <a:rPr lang="en-US" sz="2800" dirty="0"/>
              <a:t> </a:t>
            </a:r>
            <a:r>
              <a:rPr lang="en-US" sz="2800" dirty="0" err="1"/>
              <a:t>etmeyi</a:t>
            </a:r>
            <a:r>
              <a:rPr lang="en-US" sz="2800" dirty="0"/>
              <a:t> </a:t>
            </a:r>
            <a:r>
              <a:rPr lang="en-US" sz="2800" dirty="0" err="1"/>
              <a:t>hedefliyoruz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0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Müze</a:t>
            </a:r>
            <a:r>
              <a:rPr lang="en-US" b="1" dirty="0"/>
              <a:t> </a:t>
            </a:r>
            <a:r>
              <a:rPr lang="en-US" b="1" dirty="0" err="1" smtClean="0"/>
              <a:t>Turları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Sayfaya</a:t>
            </a:r>
            <a:r>
              <a:rPr lang="en-US" sz="2800" dirty="0" smtClean="0"/>
              <a:t> </a:t>
            </a:r>
            <a:r>
              <a:rPr lang="en-US" sz="2800" dirty="0" err="1" smtClean="0"/>
              <a:t>gelen</a:t>
            </a:r>
            <a:r>
              <a:rPr lang="en-US" sz="2800" dirty="0" smtClean="0"/>
              <a:t> </a:t>
            </a:r>
            <a:r>
              <a:rPr lang="en-US" sz="2800" dirty="0" err="1" smtClean="0"/>
              <a:t>ziyaretçi</a:t>
            </a:r>
            <a:r>
              <a:rPr lang="en-US" sz="2800" dirty="0" smtClean="0"/>
              <a:t> </a:t>
            </a:r>
            <a:r>
              <a:rPr lang="en-US" sz="2800" dirty="0" err="1" smtClean="0"/>
              <a:t>Türkiye'deki</a:t>
            </a:r>
            <a:r>
              <a:rPr lang="en-US" sz="2800" dirty="0" smtClean="0"/>
              <a:t> </a:t>
            </a:r>
            <a:r>
              <a:rPr lang="en-US" sz="2800" dirty="0" err="1" smtClean="0"/>
              <a:t>müzelerin</a:t>
            </a:r>
            <a:r>
              <a:rPr lang="en-US" sz="2800" dirty="0" smtClean="0"/>
              <a:t> </a:t>
            </a:r>
            <a:r>
              <a:rPr lang="en-US" sz="2800" dirty="0" err="1" smtClean="0"/>
              <a:t>kuruluş</a:t>
            </a:r>
            <a:r>
              <a:rPr lang="en-US" sz="2800" dirty="0" smtClean="0"/>
              <a:t> </a:t>
            </a:r>
            <a:r>
              <a:rPr lang="en-US" sz="2800" dirty="0" err="1" smtClean="0"/>
              <a:t>amacını,giriş-çıkış</a:t>
            </a:r>
            <a:r>
              <a:rPr lang="en-US" sz="2800" dirty="0" smtClean="0"/>
              <a:t> </a:t>
            </a:r>
            <a:r>
              <a:rPr lang="en-US" sz="2800" dirty="0" err="1" smtClean="0"/>
              <a:t>saatlerini,konumuna,giriş</a:t>
            </a:r>
            <a:r>
              <a:rPr lang="en-US" sz="2800" dirty="0" smtClean="0"/>
              <a:t> </a:t>
            </a:r>
            <a:r>
              <a:rPr lang="en-US" sz="2800" dirty="0" err="1" smtClean="0"/>
              <a:t>ücreti</a:t>
            </a:r>
            <a:r>
              <a:rPr lang="en-US" sz="2800" dirty="0" smtClean="0"/>
              <a:t> </a:t>
            </a:r>
            <a:r>
              <a:rPr lang="en-US" sz="2800" dirty="0" err="1" smtClean="0"/>
              <a:t>gibi</a:t>
            </a:r>
            <a:r>
              <a:rPr lang="en-US" sz="2800" dirty="0" smtClean="0"/>
              <a:t> </a:t>
            </a:r>
            <a:r>
              <a:rPr lang="en-US" sz="2800" dirty="0" err="1" smtClean="0"/>
              <a:t>bilgilere</a:t>
            </a:r>
            <a:r>
              <a:rPr lang="en-US" sz="2800" dirty="0" smtClean="0"/>
              <a:t> </a:t>
            </a:r>
            <a:r>
              <a:rPr lang="en-US" sz="2800" dirty="0" err="1" smtClean="0"/>
              <a:t>bu</a:t>
            </a:r>
            <a:r>
              <a:rPr lang="en-US" sz="2800" dirty="0" smtClean="0"/>
              <a:t> </a:t>
            </a:r>
            <a:r>
              <a:rPr lang="en-US" sz="2800" dirty="0" err="1" smtClean="0"/>
              <a:t>siteden</a:t>
            </a:r>
            <a:r>
              <a:rPr lang="en-US" sz="2800" dirty="0" smtClean="0"/>
              <a:t> </a:t>
            </a:r>
            <a:r>
              <a:rPr lang="en-US" sz="2800" dirty="0" err="1" smtClean="0"/>
              <a:t>ulaşabilir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 err="1"/>
              <a:t>Ziyaretçiler</a:t>
            </a:r>
            <a:r>
              <a:rPr lang="en-US" sz="2800" dirty="0"/>
              <a:t>, </a:t>
            </a:r>
            <a:r>
              <a:rPr lang="en-US" sz="2800" dirty="0" err="1"/>
              <a:t>tarihi</a:t>
            </a:r>
            <a:r>
              <a:rPr lang="en-US" sz="2800" dirty="0"/>
              <a:t> </a:t>
            </a:r>
            <a:r>
              <a:rPr lang="en-US" sz="2800" dirty="0" err="1"/>
              <a:t>eserlere</a:t>
            </a:r>
            <a:r>
              <a:rPr lang="en-US" sz="2800" dirty="0"/>
              <a:t>, </a:t>
            </a:r>
            <a:r>
              <a:rPr lang="en-US" sz="2800" dirty="0" err="1"/>
              <a:t>sanat</a:t>
            </a:r>
            <a:r>
              <a:rPr lang="en-US" sz="2800" dirty="0"/>
              <a:t> </a:t>
            </a:r>
            <a:r>
              <a:rPr lang="en-US" sz="2800" dirty="0" err="1"/>
              <a:t>eserlerine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kültürel</a:t>
            </a:r>
            <a:r>
              <a:rPr lang="en-US" sz="2800" dirty="0"/>
              <a:t> </a:t>
            </a:r>
            <a:r>
              <a:rPr lang="en-US" sz="2800" dirty="0" err="1"/>
              <a:t>mirasa</a:t>
            </a:r>
            <a:r>
              <a:rPr lang="en-US" sz="2800" dirty="0"/>
              <a:t> </a:t>
            </a:r>
            <a:r>
              <a:rPr lang="en-US" sz="2800" dirty="0" err="1"/>
              <a:t>interaktif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şekilde</a:t>
            </a:r>
            <a:r>
              <a:rPr lang="en-US" sz="2800" dirty="0"/>
              <a:t> </a:t>
            </a:r>
            <a:r>
              <a:rPr lang="en-US" sz="2800" dirty="0" err="1" smtClean="0"/>
              <a:t>erişebilme</a:t>
            </a:r>
            <a:r>
              <a:rPr lang="en-US" sz="2800" dirty="0" smtClean="0"/>
              <a:t> </a:t>
            </a:r>
            <a:r>
              <a:rPr lang="en-US" sz="2800" dirty="0" err="1" smtClean="0"/>
              <a:t>imkanı</a:t>
            </a:r>
            <a:r>
              <a:rPr lang="en-US" sz="2800" dirty="0" smtClean="0"/>
              <a:t> </a:t>
            </a:r>
            <a:r>
              <a:rPr lang="en-US" sz="2800" dirty="0" err="1" smtClean="0"/>
              <a:t>sunar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77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Oteller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Türkiye</a:t>
            </a:r>
            <a:r>
              <a:rPr lang="en-US" sz="2800" dirty="0"/>
              <a:t> </a:t>
            </a:r>
            <a:r>
              <a:rPr lang="en-US" sz="2800" dirty="0" err="1"/>
              <a:t>genelindeki</a:t>
            </a:r>
            <a:r>
              <a:rPr lang="en-US" sz="2800" dirty="0"/>
              <a:t> </a:t>
            </a:r>
            <a:r>
              <a:rPr lang="en-US" sz="2800" dirty="0" err="1"/>
              <a:t>özel</a:t>
            </a:r>
            <a:r>
              <a:rPr lang="en-US" sz="2800" dirty="0"/>
              <a:t> </a:t>
            </a:r>
            <a:r>
              <a:rPr lang="en-US" sz="2800" dirty="0" err="1"/>
              <a:t>otelleri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konaklama</a:t>
            </a:r>
            <a:r>
              <a:rPr lang="en-US" sz="2800" dirty="0"/>
              <a:t> </a:t>
            </a:r>
            <a:r>
              <a:rPr lang="en-US" sz="2800" dirty="0" err="1"/>
              <a:t>tesislerini</a:t>
            </a:r>
            <a:r>
              <a:rPr lang="en-US" sz="2800" dirty="0"/>
              <a:t> </a:t>
            </a:r>
            <a:r>
              <a:rPr lang="en-US" sz="2800" dirty="0" err="1"/>
              <a:t>tanıtan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rehber</a:t>
            </a:r>
            <a:r>
              <a:rPr lang="en-US" sz="2800" dirty="0"/>
              <a:t> </a:t>
            </a:r>
            <a:r>
              <a:rPr lang="en-US" sz="2800" dirty="0" err="1"/>
              <a:t>sunarak</a:t>
            </a:r>
            <a:r>
              <a:rPr lang="en-US" sz="2800" dirty="0"/>
              <a:t>, </a:t>
            </a:r>
            <a:r>
              <a:rPr lang="en-US" sz="2800" dirty="0" err="1"/>
              <a:t>kullanıcılarımıza</a:t>
            </a:r>
            <a:r>
              <a:rPr lang="en-US" sz="2800" dirty="0"/>
              <a:t> </a:t>
            </a:r>
            <a:r>
              <a:rPr lang="en-US" sz="2800" dirty="0" err="1"/>
              <a:t>yerel</a:t>
            </a:r>
            <a:r>
              <a:rPr lang="en-US" sz="2800" dirty="0"/>
              <a:t> </a:t>
            </a:r>
            <a:r>
              <a:rPr lang="en-US" sz="2800" dirty="0" err="1"/>
              <a:t>kültürü</a:t>
            </a:r>
            <a:r>
              <a:rPr lang="en-US" sz="2800" dirty="0"/>
              <a:t> </a:t>
            </a:r>
            <a:r>
              <a:rPr lang="en-US" sz="2800" dirty="0" err="1"/>
              <a:t>deneyimleme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benzersiz</a:t>
            </a:r>
            <a:r>
              <a:rPr lang="en-US" sz="2800" dirty="0"/>
              <a:t> </a:t>
            </a:r>
            <a:r>
              <a:rPr lang="en-US" sz="2800" dirty="0" err="1"/>
              <a:t>konaklama</a:t>
            </a:r>
            <a:r>
              <a:rPr lang="en-US" sz="2800" dirty="0"/>
              <a:t> </a:t>
            </a:r>
            <a:r>
              <a:rPr lang="en-US" sz="2800" dirty="0" err="1"/>
              <a:t>seçenekleri</a:t>
            </a:r>
            <a:r>
              <a:rPr lang="en-US" sz="2800" dirty="0"/>
              <a:t> </a:t>
            </a:r>
            <a:r>
              <a:rPr lang="en-US" sz="2800" dirty="0" err="1"/>
              <a:t>bulma</a:t>
            </a:r>
            <a:r>
              <a:rPr lang="en-US" sz="2800" dirty="0"/>
              <a:t> </a:t>
            </a:r>
            <a:r>
              <a:rPr lang="en-US" sz="2800" dirty="0" err="1"/>
              <a:t>şansı</a:t>
            </a:r>
            <a:r>
              <a:rPr lang="en-US" sz="2800" dirty="0"/>
              <a:t> </a:t>
            </a:r>
            <a:r>
              <a:rPr lang="en-US" sz="2800" dirty="0" err="1"/>
              <a:t>veriyoruz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Web </a:t>
            </a:r>
            <a:r>
              <a:rPr lang="en-US" sz="2800" dirty="0" err="1" smtClean="0"/>
              <a:t>sitemize</a:t>
            </a:r>
            <a:r>
              <a:rPr lang="en-US" sz="2800" dirty="0" smtClean="0"/>
              <a:t> </a:t>
            </a:r>
            <a:r>
              <a:rPr lang="en-US" sz="2800" dirty="0" err="1" smtClean="0"/>
              <a:t>gelen</a:t>
            </a:r>
            <a:r>
              <a:rPr lang="en-US" sz="2800" dirty="0" smtClean="0"/>
              <a:t> </a:t>
            </a:r>
            <a:r>
              <a:rPr lang="en-US" sz="2800" dirty="0" err="1" smtClean="0"/>
              <a:t>kişi</a:t>
            </a:r>
            <a:r>
              <a:rPr lang="en-US" sz="2800" dirty="0" smtClean="0"/>
              <a:t> </a:t>
            </a:r>
            <a:r>
              <a:rPr lang="en-US" sz="2800" dirty="0" err="1" smtClean="0"/>
              <a:t>görmek</a:t>
            </a:r>
            <a:r>
              <a:rPr lang="en-US" sz="2800" dirty="0" smtClean="0"/>
              <a:t> </a:t>
            </a:r>
            <a:r>
              <a:rPr lang="en-US" sz="2800" dirty="0" err="1" smtClean="0"/>
              <a:t>istediği</a:t>
            </a:r>
            <a:r>
              <a:rPr lang="en-US" sz="2800" dirty="0" smtClean="0"/>
              <a:t> </a:t>
            </a:r>
            <a:r>
              <a:rPr lang="en-US" sz="2800" dirty="0" err="1" smtClean="0"/>
              <a:t>müzeye</a:t>
            </a:r>
            <a:r>
              <a:rPr lang="en-US" sz="2800" dirty="0" smtClean="0"/>
              <a:t> </a:t>
            </a:r>
            <a:r>
              <a:rPr lang="en-US" sz="2800" dirty="0" err="1" smtClean="0"/>
              <a:t>tıkladığında</a:t>
            </a:r>
            <a:r>
              <a:rPr lang="en-US" sz="2800" dirty="0" smtClean="0"/>
              <a:t> </a:t>
            </a:r>
            <a:r>
              <a:rPr lang="en-US" sz="2800" dirty="0" err="1" smtClean="0"/>
              <a:t>müzeye</a:t>
            </a:r>
            <a:r>
              <a:rPr lang="en-US" sz="2800" dirty="0" smtClean="0"/>
              <a:t> </a:t>
            </a:r>
            <a:r>
              <a:rPr lang="en-US" sz="2800" dirty="0" err="1" smtClean="0"/>
              <a:t>yakın</a:t>
            </a:r>
            <a:r>
              <a:rPr lang="en-US" sz="2800" dirty="0" smtClean="0"/>
              <a:t> </a:t>
            </a:r>
            <a:r>
              <a:rPr lang="en-US" sz="2800" dirty="0" err="1" smtClean="0"/>
              <a:t>olan</a:t>
            </a:r>
            <a:r>
              <a:rPr lang="en-US" sz="2800" dirty="0" smtClean="0"/>
              <a:t> </a:t>
            </a:r>
            <a:r>
              <a:rPr lang="en-US" sz="2800" dirty="0" err="1" smtClean="0"/>
              <a:t>otelleri</a:t>
            </a:r>
            <a:r>
              <a:rPr lang="en-US" sz="2800" dirty="0" smtClean="0"/>
              <a:t> </a:t>
            </a:r>
            <a:r>
              <a:rPr lang="en-US" sz="2800" dirty="0" err="1" smtClean="0"/>
              <a:t>listeleme</a:t>
            </a:r>
            <a:r>
              <a:rPr lang="en-US" sz="2800" dirty="0" smtClean="0"/>
              <a:t> </a:t>
            </a:r>
            <a:r>
              <a:rPr lang="en-US" sz="2800" dirty="0" err="1" smtClean="0"/>
              <a:t>gibi</a:t>
            </a:r>
            <a:r>
              <a:rPr lang="en-US" sz="2800" dirty="0" smtClean="0"/>
              <a:t> </a:t>
            </a:r>
            <a:r>
              <a:rPr lang="en-US" sz="2800" dirty="0" err="1" smtClean="0"/>
              <a:t>kolay</a:t>
            </a:r>
            <a:r>
              <a:rPr lang="en-US" sz="2800" dirty="0" smtClean="0"/>
              <a:t> </a:t>
            </a:r>
            <a:r>
              <a:rPr lang="en-US" sz="2800" dirty="0" err="1" smtClean="0"/>
              <a:t>imkanlar</a:t>
            </a:r>
            <a:r>
              <a:rPr lang="en-US" sz="2800" dirty="0" smtClean="0"/>
              <a:t> </a:t>
            </a:r>
            <a:r>
              <a:rPr lang="en-US" sz="2800" dirty="0" err="1" smtClean="0"/>
              <a:t>sağlar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Mutfak</a:t>
            </a:r>
            <a:r>
              <a:rPr lang="en-US" b="1" dirty="0" smtClean="0"/>
              <a:t> </a:t>
            </a:r>
            <a:r>
              <a:rPr lang="en-US" b="1" dirty="0" err="1" smtClean="0"/>
              <a:t>Kültür</a:t>
            </a:r>
            <a:r>
              <a:rPr lang="en-US" b="1" dirty="0" smtClean="0"/>
              <a:t> </a:t>
            </a:r>
            <a:r>
              <a:rPr lang="en-US" b="1" dirty="0" err="1" smtClean="0"/>
              <a:t>Rehberi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Türk</a:t>
            </a:r>
            <a:r>
              <a:rPr lang="en-US" sz="2800" dirty="0"/>
              <a:t> </a:t>
            </a:r>
            <a:r>
              <a:rPr lang="en-US" sz="2800" dirty="0" err="1"/>
              <a:t>mutfağının</a:t>
            </a:r>
            <a:r>
              <a:rPr lang="en-US" sz="2800" dirty="0"/>
              <a:t> </a:t>
            </a:r>
            <a:r>
              <a:rPr lang="en-US" sz="2800" dirty="0" err="1"/>
              <a:t>zenginliğini</a:t>
            </a:r>
            <a:r>
              <a:rPr lang="en-US" sz="2800" dirty="0"/>
              <a:t> </a:t>
            </a:r>
            <a:r>
              <a:rPr lang="en-US" sz="2800" dirty="0" err="1"/>
              <a:t>vurgulayan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gastronomi</a:t>
            </a:r>
            <a:r>
              <a:rPr lang="en-US" sz="2800" dirty="0"/>
              <a:t> </a:t>
            </a:r>
            <a:r>
              <a:rPr lang="en-US" sz="2800" dirty="0" err="1"/>
              <a:t>rehberi</a:t>
            </a:r>
            <a:r>
              <a:rPr lang="en-US" sz="2800" dirty="0"/>
              <a:t> </a:t>
            </a:r>
            <a:r>
              <a:rPr lang="en-US" sz="2800" dirty="0" err="1"/>
              <a:t>ile</a:t>
            </a:r>
            <a:r>
              <a:rPr lang="en-US" sz="2800" dirty="0"/>
              <a:t> </a:t>
            </a:r>
            <a:r>
              <a:rPr lang="en-US" sz="2800" dirty="0" err="1"/>
              <a:t>kullanıcılarımıza</a:t>
            </a:r>
            <a:r>
              <a:rPr lang="en-US" sz="2800" dirty="0"/>
              <a:t> </a:t>
            </a:r>
            <a:r>
              <a:rPr lang="en-US" sz="2800" dirty="0" err="1"/>
              <a:t>Türkiye'nin</a:t>
            </a:r>
            <a:r>
              <a:rPr lang="en-US" sz="2800" dirty="0"/>
              <a:t> </a:t>
            </a:r>
            <a:r>
              <a:rPr lang="en-US" sz="2800" dirty="0" err="1"/>
              <a:t>farklı</a:t>
            </a:r>
            <a:r>
              <a:rPr lang="en-US" sz="2800" dirty="0"/>
              <a:t> </a:t>
            </a:r>
            <a:r>
              <a:rPr lang="en-US" sz="2800" dirty="0" err="1"/>
              <a:t>bölgelerine</a:t>
            </a:r>
            <a:r>
              <a:rPr lang="en-US" sz="2800" dirty="0"/>
              <a:t> </a:t>
            </a:r>
            <a:r>
              <a:rPr lang="en-US" sz="2800" dirty="0" err="1"/>
              <a:t>özgü</a:t>
            </a:r>
            <a:r>
              <a:rPr lang="en-US" sz="2800" dirty="0"/>
              <a:t> </a:t>
            </a:r>
            <a:r>
              <a:rPr lang="en-US" sz="2800" dirty="0" err="1"/>
              <a:t>lezzetleri</a:t>
            </a:r>
            <a:r>
              <a:rPr lang="en-US" sz="2800" dirty="0"/>
              <a:t> </a:t>
            </a:r>
            <a:r>
              <a:rPr lang="en-US" sz="2800" dirty="0" err="1" smtClean="0"/>
              <a:t>tanıtır</a:t>
            </a:r>
            <a:r>
              <a:rPr lang="en-US" sz="2800" dirty="0" smtClean="0"/>
              <a:t>. </a:t>
            </a:r>
            <a:r>
              <a:rPr lang="en-US" sz="2800" dirty="0" err="1" smtClean="0"/>
              <a:t>Mutfak</a:t>
            </a:r>
            <a:r>
              <a:rPr lang="en-US" sz="2800" dirty="0" smtClean="0"/>
              <a:t> </a:t>
            </a:r>
            <a:r>
              <a:rPr lang="en-US" sz="2800" dirty="0" err="1" smtClean="0"/>
              <a:t>kültürüne</a:t>
            </a:r>
            <a:r>
              <a:rPr lang="en-US" sz="2800" dirty="0" smtClean="0"/>
              <a:t> </a:t>
            </a:r>
            <a:r>
              <a:rPr lang="en-US" sz="2800" dirty="0" err="1"/>
              <a:t>dair</a:t>
            </a:r>
            <a:r>
              <a:rPr lang="en-US" sz="2800" dirty="0"/>
              <a:t> </a:t>
            </a:r>
            <a:r>
              <a:rPr lang="en-US" sz="2800" dirty="0" err="1" smtClean="0"/>
              <a:t>içerikler</a:t>
            </a:r>
            <a:r>
              <a:rPr lang="en-US" sz="2800" dirty="0" smtClean="0"/>
              <a:t> </a:t>
            </a:r>
            <a:r>
              <a:rPr lang="en-US" sz="2800" dirty="0" err="1" smtClean="0"/>
              <a:t>sunar</a:t>
            </a:r>
            <a:r>
              <a:rPr lang="en-US" sz="2800" dirty="0" smtClean="0"/>
              <a:t>.</a:t>
            </a:r>
          </a:p>
          <a:p>
            <a:r>
              <a:rPr lang="en-US" sz="2800" dirty="0" err="1"/>
              <a:t>Rehber</a:t>
            </a:r>
            <a:r>
              <a:rPr lang="en-US" sz="2800" dirty="0"/>
              <a:t>, </a:t>
            </a:r>
            <a:r>
              <a:rPr lang="en-US" sz="2800" dirty="0" err="1"/>
              <a:t>dünya</a:t>
            </a:r>
            <a:r>
              <a:rPr lang="en-US" sz="2800" dirty="0"/>
              <a:t> </a:t>
            </a:r>
            <a:r>
              <a:rPr lang="en-US" sz="2800" dirty="0" err="1"/>
              <a:t>genelindeki</a:t>
            </a:r>
            <a:r>
              <a:rPr lang="en-US" sz="2800" dirty="0"/>
              <a:t> </a:t>
            </a:r>
            <a:r>
              <a:rPr lang="en-US" sz="2800" dirty="0" err="1"/>
              <a:t>zengin</a:t>
            </a:r>
            <a:r>
              <a:rPr lang="en-US" sz="2800" dirty="0"/>
              <a:t> </a:t>
            </a:r>
            <a:r>
              <a:rPr lang="en-US" sz="2800" dirty="0" err="1"/>
              <a:t>mutfak</a:t>
            </a:r>
            <a:r>
              <a:rPr lang="en-US" sz="2800" dirty="0"/>
              <a:t> </a:t>
            </a:r>
            <a:r>
              <a:rPr lang="en-US" sz="2800" dirty="0" err="1"/>
              <a:t>kültürlerini</a:t>
            </a:r>
            <a:r>
              <a:rPr lang="en-US" sz="2800" dirty="0"/>
              <a:t> </a:t>
            </a:r>
            <a:r>
              <a:rPr lang="en-US" sz="2800" smtClean="0"/>
              <a:t>kapsar.Mutfak</a:t>
            </a:r>
            <a:r>
              <a:rPr lang="en-US" sz="2800" dirty="0" smtClean="0"/>
              <a:t> </a:t>
            </a:r>
            <a:r>
              <a:rPr lang="en-US" sz="2800" dirty="0" err="1"/>
              <a:t>Kültür</a:t>
            </a:r>
            <a:r>
              <a:rPr lang="en-US" sz="2800" dirty="0"/>
              <a:t> </a:t>
            </a:r>
            <a:r>
              <a:rPr lang="en-US" sz="2800" dirty="0" err="1"/>
              <a:t>Rehberi</a:t>
            </a:r>
            <a:r>
              <a:rPr lang="en-US" sz="2800" dirty="0"/>
              <a:t>, </a:t>
            </a:r>
            <a:r>
              <a:rPr lang="en-US" sz="2800" dirty="0" err="1"/>
              <a:t>çeşitli</a:t>
            </a:r>
            <a:r>
              <a:rPr lang="en-US" sz="2800" dirty="0"/>
              <a:t> </a:t>
            </a:r>
            <a:r>
              <a:rPr lang="en-US" sz="2800" dirty="0" err="1"/>
              <a:t>mutfaklara</a:t>
            </a:r>
            <a:r>
              <a:rPr lang="en-US" sz="2800" dirty="0"/>
              <a:t> </a:t>
            </a:r>
            <a:r>
              <a:rPr lang="en-US" sz="2800" dirty="0" err="1"/>
              <a:t>özgü</a:t>
            </a:r>
            <a:r>
              <a:rPr lang="en-US" sz="2800" dirty="0"/>
              <a:t> </a:t>
            </a:r>
            <a:r>
              <a:rPr lang="en-US" sz="2800" dirty="0" err="1"/>
              <a:t>yemekleri</a:t>
            </a:r>
            <a:r>
              <a:rPr lang="en-US" sz="2800" dirty="0"/>
              <a:t>, </a:t>
            </a:r>
            <a:r>
              <a:rPr lang="en-US" sz="2800" dirty="0" err="1"/>
              <a:t>gelenekleri</a:t>
            </a:r>
            <a:r>
              <a:rPr lang="en-US" sz="2800" dirty="0"/>
              <a:t>, </a:t>
            </a:r>
            <a:r>
              <a:rPr lang="en-US" sz="2800" dirty="0" err="1"/>
              <a:t>malzemeleri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yemek</a:t>
            </a:r>
            <a:r>
              <a:rPr lang="en-US" sz="2800" dirty="0"/>
              <a:t> </a:t>
            </a:r>
            <a:r>
              <a:rPr lang="en-US" sz="2800" dirty="0" err="1"/>
              <a:t>pişirme</a:t>
            </a:r>
            <a:r>
              <a:rPr lang="en-US" sz="2800" dirty="0"/>
              <a:t> </a:t>
            </a:r>
            <a:r>
              <a:rPr lang="en-US" sz="2800" dirty="0" err="1"/>
              <a:t>tekniklerini</a:t>
            </a:r>
            <a:r>
              <a:rPr lang="en-US" sz="2800" dirty="0"/>
              <a:t> </a:t>
            </a:r>
            <a:r>
              <a:rPr lang="en-US" sz="2800" dirty="0" err="1"/>
              <a:t>anlatan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 smtClean="0"/>
              <a:t>kaynak</a:t>
            </a:r>
            <a:r>
              <a:rPr lang="en-US" sz="2800" dirty="0" smtClean="0"/>
              <a:t> </a:t>
            </a:r>
            <a:r>
              <a:rPr lang="en-US" sz="2800" dirty="0" err="1" smtClean="0"/>
              <a:t>sunar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35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Etkileşimli</a:t>
            </a:r>
            <a:r>
              <a:rPr lang="en-US" b="1" dirty="0"/>
              <a:t> </a:t>
            </a:r>
            <a:r>
              <a:rPr lang="en-US" b="1" dirty="0" err="1"/>
              <a:t>Harita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Türkiye'nin</a:t>
            </a:r>
            <a:r>
              <a:rPr lang="en-US" sz="2800" dirty="0" smtClean="0"/>
              <a:t> </a:t>
            </a:r>
            <a:r>
              <a:rPr lang="en-US" sz="2800" dirty="0" err="1"/>
              <a:t>çeşitli</a:t>
            </a:r>
            <a:r>
              <a:rPr lang="en-US" sz="2800" dirty="0"/>
              <a:t> </a:t>
            </a:r>
            <a:r>
              <a:rPr lang="en-US" sz="2800" dirty="0" err="1"/>
              <a:t>bölgelerindeki</a:t>
            </a:r>
            <a:r>
              <a:rPr lang="en-US" sz="2800" dirty="0"/>
              <a:t> </a:t>
            </a:r>
            <a:r>
              <a:rPr lang="en-US" sz="2800" dirty="0" err="1"/>
              <a:t>müzeleri</a:t>
            </a:r>
            <a:r>
              <a:rPr lang="en-US" sz="2800" dirty="0"/>
              <a:t>, </a:t>
            </a:r>
            <a:r>
              <a:rPr lang="en-US" sz="2800" dirty="0" err="1"/>
              <a:t>otelleri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lezzet</a:t>
            </a:r>
            <a:r>
              <a:rPr lang="en-US" sz="2800" dirty="0"/>
              <a:t> </a:t>
            </a:r>
            <a:r>
              <a:rPr lang="en-US" sz="2800" dirty="0" err="1"/>
              <a:t>duraklarını</a:t>
            </a:r>
            <a:r>
              <a:rPr lang="en-US" sz="2800" dirty="0"/>
              <a:t> </a:t>
            </a:r>
            <a:r>
              <a:rPr lang="en-US" sz="2800" dirty="0" err="1"/>
              <a:t>gösteren</a:t>
            </a:r>
            <a:r>
              <a:rPr lang="en-US" sz="2800" dirty="0"/>
              <a:t> </a:t>
            </a:r>
            <a:r>
              <a:rPr lang="en-US" sz="2800" dirty="0" err="1"/>
              <a:t>etkileşimli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harita</a:t>
            </a:r>
            <a:r>
              <a:rPr lang="en-US" sz="2800" dirty="0"/>
              <a:t> </a:t>
            </a:r>
            <a:r>
              <a:rPr lang="en-US" sz="2800" dirty="0" err="1"/>
              <a:t>ile</a:t>
            </a:r>
            <a:r>
              <a:rPr lang="en-US" sz="2800" dirty="0"/>
              <a:t> </a:t>
            </a:r>
            <a:r>
              <a:rPr lang="en-US" sz="2800" dirty="0" err="1"/>
              <a:t>ziyaretçilerimize</a:t>
            </a:r>
            <a:r>
              <a:rPr lang="en-US" sz="2800" dirty="0"/>
              <a:t> </a:t>
            </a:r>
            <a:r>
              <a:rPr lang="en-US" sz="2800" dirty="0" err="1"/>
              <a:t>kolaylık</a:t>
            </a:r>
            <a:r>
              <a:rPr lang="en-US" sz="2800" dirty="0"/>
              <a:t> </a:t>
            </a:r>
            <a:r>
              <a:rPr lang="en-US" sz="2800" dirty="0" err="1"/>
              <a:t>sağlıyoruz</a:t>
            </a:r>
            <a:r>
              <a:rPr lang="en-US" sz="2800" dirty="0"/>
              <a:t>. </a:t>
            </a:r>
            <a:r>
              <a:rPr lang="en-US" sz="2800" dirty="0" err="1"/>
              <a:t>Böylece</a:t>
            </a:r>
            <a:r>
              <a:rPr lang="en-US" sz="2800" dirty="0"/>
              <a:t>, </a:t>
            </a:r>
            <a:r>
              <a:rPr lang="en-US" sz="2800" dirty="0" err="1"/>
              <a:t>gezi</a:t>
            </a:r>
            <a:r>
              <a:rPr lang="en-US" sz="2800" dirty="0"/>
              <a:t> </a:t>
            </a:r>
            <a:r>
              <a:rPr lang="en-US" sz="2800" dirty="0" err="1"/>
              <a:t>planlarını</a:t>
            </a:r>
            <a:r>
              <a:rPr lang="en-US" sz="2800" dirty="0"/>
              <a:t> </a:t>
            </a:r>
            <a:r>
              <a:rPr lang="en-US" sz="2800" dirty="0" err="1"/>
              <a:t>yaparken</a:t>
            </a:r>
            <a:r>
              <a:rPr lang="en-US" sz="2800" dirty="0"/>
              <a:t> </a:t>
            </a:r>
            <a:r>
              <a:rPr lang="en-US" sz="2800" dirty="0" err="1"/>
              <a:t>destinasyonları</a:t>
            </a:r>
            <a:r>
              <a:rPr lang="en-US" sz="2800" dirty="0"/>
              <a:t> </a:t>
            </a:r>
            <a:r>
              <a:rPr lang="en-US" sz="2800" dirty="0" err="1"/>
              <a:t>keşfetmelerine</a:t>
            </a:r>
            <a:r>
              <a:rPr lang="en-US" sz="2800" dirty="0"/>
              <a:t> </a:t>
            </a:r>
            <a:r>
              <a:rPr lang="en-US" sz="2800" dirty="0" err="1"/>
              <a:t>yardımcı</a:t>
            </a:r>
            <a:r>
              <a:rPr lang="en-US" sz="2800" dirty="0"/>
              <a:t> </a:t>
            </a:r>
            <a:r>
              <a:rPr lang="en-US" sz="2800" dirty="0" err="1"/>
              <a:t>oluyoruz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Bu </a:t>
            </a:r>
            <a:r>
              <a:rPr lang="en-US" sz="2800" dirty="0" err="1"/>
              <a:t>yollarla</a:t>
            </a:r>
            <a:r>
              <a:rPr lang="en-US" sz="2800" dirty="0"/>
              <a:t>, web </a:t>
            </a:r>
            <a:r>
              <a:rPr lang="en-US" sz="2800" dirty="0" err="1"/>
              <a:t>sitemiz</a:t>
            </a:r>
            <a:r>
              <a:rPr lang="en-US" sz="2800" dirty="0"/>
              <a:t> </a:t>
            </a:r>
            <a:r>
              <a:rPr lang="en-US" sz="2800" dirty="0" err="1"/>
              <a:t>Türkiye'nin</a:t>
            </a:r>
            <a:r>
              <a:rPr lang="en-US" sz="2800" dirty="0"/>
              <a:t> </a:t>
            </a:r>
            <a:r>
              <a:rPr lang="en-US" sz="2800" dirty="0" err="1"/>
              <a:t>kültürel</a:t>
            </a:r>
            <a:r>
              <a:rPr lang="en-US" sz="2800" dirty="0"/>
              <a:t> </a:t>
            </a:r>
            <a:r>
              <a:rPr lang="en-US" sz="2800" dirty="0" err="1"/>
              <a:t>zenginliklerini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lezzetlerini</a:t>
            </a:r>
            <a:r>
              <a:rPr lang="en-US" sz="2800" dirty="0"/>
              <a:t> </a:t>
            </a:r>
            <a:r>
              <a:rPr lang="en-US" sz="2800" dirty="0" err="1"/>
              <a:t>keşfetmek</a:t>
            </a:r>
            <a:r>
              <a:rPr lang="en-US" sz="2800" dirty="0"/>
              <a:t> </a:t>
            </a:r>
            <a:r>
              <a:rPr lang="en-US" sz="2800" dirty="0" err="1"/>
              <a:t>isteyenler</a:t>
            </a:r>
            <a:r>
              <a:rPr lang="en-US" sz="2800" dirty="0"/>
              <a:t> </a:t>
            </a:r>
            <a:r>
              <a:rPr lang="en-US" sz="2800" dirty="0" err="1"/>
              <a:t>için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rehber</a:t>
            </a:r>
            <a:r>
              <a:rPr lang="en-US" sz="2800" dirty="0"/>
              <a:t> </a:t>
            </a:r>
            <a:r>
              <a:rPr lang="en-US" sz="2800" dirty="0" err="1"/>
              <a:t>niteliği</a:t>
            </a:r>
            <a:r>
              <a:rPr lang="en-US" sz="2800" dirty="0"/>
              <a:t> </a:t>
            </a:r>
            <a:r>
              <a:rPr lang="en-US" sz="2800" dirty="0" err="1"/>
              <a:t>taşıyor</a:t>
            </a:r>
            <a:r>
              <a:rPr lang="en-US" sz="2800" dirty="0"/>
              <a:t>, </a:t>
            </a:r>
            <a:r>
              <a:rPr lang="en-US" sz="2800" dirty="0" err="1"/>
              <a:t>aynı</a:t>
            </a:r>
            <a:r>
              <a:rPr lang="en-US" sz="2800" dirty="0"/>
              <a:t> </a:t>
            </a:r>
            <a:r>
              <a:rPr lang="en-US" sz="2800" dirty="0" err="1"/>
              <a:t>zamanda</a:t>
            </a:r>
            <a:r>
              <a:rPr lang="en-US" sz="2800" dirty="0"/>
              <a:t> </a:t>
            </a:r>
            <a:r>
              <a:rPr lang="en-US" sz="2800" dirty="0" err="1"/>
              <a:t>yerel</a:t>
            </a:r>
            <a:r>
              <a:rPr lang="en-US" sz="2800" dirty="0"/>
              <a:t> </a:t>
            </a:r>
            <a:r>
              <a:rPr lang="en-US" sz="2800" dirty="0" err="1"/>
              <a:t>turizmi</a:t>
            </a:r>
            <a:r>
              <a:rPr lang="en-US" sz="2800" dirty="0"/>
              <a:t> </a:t>
            </a:r>
            <a:r>
              <a:rPr lang="en-US" sz="2800" dirty="0" err="1"/>
              <a:t>destekleyerek</a:t>
            </a:r>
            <a:r>
              <a:rPr lang="en-US" sz="2800" dirty="0"/>
              <a:t> </a:t>
            </a:r>
            <a:r>
              <a:rPr lang="en-US" sz="2800" dirty="0" err="1"/>
              <a:t>sürdürülebilir</a:t>
            </a:r>
            <a:r>
              <a:rPr lang="en-US" sz="2800" dirty="0"/>
              <a:t> </a:t>
            </a:r>
            <a:r>
              <a:rPr lang="en-US" sz="2800" dirty="0" err="1"/>
              <a:t>turizmin</a:t>
            </a:r>
            <a:r>
              <a:rPr lang="en-US" sz="2800" dirty="0"/>
              <a:t> </a:t>
            </a:r>
            <a:r>
              <a:rPr lang="en-US" sz="2800" dirty="0" err="1"/>
              <a:t>gelişimine</a:t>
            </a:r>
            <a:r>
              <a:rPr lang="en-US" sz="2800" dirty="0"/>
              <a:t> </a:t>
            </a:r>
            <a:r>
              <a:rPr lang="en-US" sz="2800" dirty="0" err="1"/>
              <a:t>katkı</a:t>
            </a:r>
            <a:r>
              <a:rPr lang="en-US" sz="2800" dirty="0"/>
              <a:t> </a:t>
            </a:r>
            <a:r>
              <a:rPr lang="en-US" sz="2800" dirty="0" err="1"/>
              <a:t>sağlıyoruz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04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6454"/>
            <a:ext cx="7239000" cy="5661546"/>
          </a:xfrm>
        </p:spPr>
      </p:pic>
    </p:spTree>
    <p:extLst>
      <p:ext uri="{BB962C8B-B14F-4D97-AF65-F5344CB8AC3E}">
        <p14:creationId xmlns:p14="http://schemas.microsoft.com/office/powerpoint/2010/main" val="40685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Sınıf</a:t>
            </a:r>
            <a:r>
              <a:rPr lang="en-US" dirty="0" smtClean="0"/>
              <a:t> </a:t>
            </a:r>
            <a:r>
              <a:rPr lang="en-US" dirty="0" err="1" smtClean="0"/>
              <a:t>Diyagramı</a:t>
            </a:r>
            <a:endParaRPr lang="en-US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780107" cy="5404844"/>
          </a:xfrm>
        </p:spPr>
      </p:pic>
    </p:spTree>
    <p:extLst>
      <p:ext uri="{BB962C8B-B14F-4D97-AF65-F5344CB8AC3E}">
        <p14:creationId xmlns:p14="http://schemas.microsoft.com/office/powerpoint/2010/main" val="38299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</a:t>
            </a:r>
            <a:r>
              <a:rPr lang="en-US" dirty="0" smtClean="0"/>
              <a:t>R </a:t>
            </a:r>
            <a:r>
              <a:rPr lang="en-US" dirty="0" err="1" smtClean="0"/>
              <a:t>Diyagramı</a:t>
            </a:r>
            <a:endParaRPr lang="en-US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371600"/>
            <a:ext cx="8352356" cy="4953000"/>
          </a:xfrm>
        </p:spPr>
      </p:pic>
    </p:spTree>
    <p:extLst>
      <p:ext uri="{BB962C8B-B14F-4D97-AF65-F5344CB8AC3E}">
        <p14:creationId xmlns:p14="http://schemas.microsoft.com/office/powerpoint/2010/main" val="69835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itişiklik">
  <a:themeElements>
    <a:clrScheme name="Bitişiklik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i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itişiklik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135</TotalTime>
  <Words>295</Words>
  <Application>Microsoft Office PowerPoint</Application>
  <PresentationFormat>Ekran Gösterisi (4:3)</PresentationFormat>
  <Paragraphs>28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4" baseType="lpstr">
      <vt:lpstr>Bitişiklik</vt:lpstr>
      <vt:lpstr>Kültürel Miras ve Turizm Rehberi Projesi </vt:lpstr>
      <vt:lpstr>PROJENİN AMACI</vt:lpstr>
      <vt:lpstr>Müze Turları</vt:lpstr>
      <vt:lpstr>Oteller</vt:lpstr>
      <vt:lpstr>Mutfak Kültür Rehberi</vt:lpstr>
      <vt:lpstr>Etkileşimli Harita</vt:lpstr>
      <vt:lpstr>Use Case</vt:lpstr>
      <vt:lpstr>Sınıf Diyagramı</vt:lpstr>
      <vt:lpstr>ER Diyagramı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Kültürel Miras ve Turizm Rehberi Projesi</dc:title>
  <dc:creator>MSI-PC</dc:creator>
  <cp:lastModifiedBy>MSI-PC</cp:lastModifiedBy>
  <cp:revision>11</cp:revision>
  <dcterms:created xsi:type="dcterms:W3CDTF">2023-11-16T12:14:08Z</dcterms:created>
  <dcterms:modified xsi:type="dcterms:W3CDTF">2023-11-16T16:58:44Z</dcterms:modified>
</cp:coreProperties>
</file>